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400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06/relationships/legacyDocTextInfo" Target="legacyDocTextInfo.bin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E56B0-FD37-4A0E-AF94-55B15E4CFBC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9AA82-B745-4528-875A-6E134FB3E2B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92C4C-ED5B-4788-8EA4-814D91F91E5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78809-B8DD-44B2-A149-09B3C958499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B1B38-200E-44B2-BBB8-0AF4A3642F7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5BB68-A60C-48E6-97F4-B7CAE4F3465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9D972-BD8B-4DD9-B82F-8411B39D511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8D923-D8A4-4546-B50D-723F65F2ACB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A736D-5782-47F1-B985-CE365906212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71576-3283-475E-856E-2955FEC84AF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007D-9BB6-452D-B83F-CCBDA4DA119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3FCC704-8A34-40CD-88C7-C881E4E6A3F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vilda_Bosreservaat_Kolmontbos_A3_9400_Rollin_Verlinde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20638"/>
            <a:ext cx="9144000" cy="687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34901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nl-BE">
              <a:latin typeface="Baskerville Old Face" pitchFamily="18" charset="0"/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2609850"/>
          </a:xfrm>
          <a:solidFill>
            <a:schemeClr val="bg1">
              <a:alpha val="43137"/>
            </a:schemeClr>
          </a:solidFill>
        </p:spPr>
        <p:txBody>
          <a:bodyPr/>
          <a:lstStyle/>
          <a:p>
            <a:pPr eaLnBrk="1" hangingPunct="1"/>
            <a:r>
              <a:rPr lang="en-US" sz="6000" b="1" smtClean="0">
                <a:solidFill>
                  <a:srgbClr val="482400"/>
                </a:solidFill>
                <a:latin typeface="Baskerville Old Face" pitchFamily="18" charset="0"/>
              </a:rPr>
              <a:t>Vredesbossen</a:t>
            </a:r>
            <a:br>
              <a:rPr lang="en-US" sz="6000" b="1" smtClean="0">
                <a:solidFill>
                  <a:srgbClr val="482400"/>
                </a:solidFill>
                <a:latin typeface="Baskerville Old Face" pitchFamily="18" charset="0"/>
              </a:rPr>
            </a:br>
            <a:r>
              <a:rPr lang="en-US" sz="5400" smtClean="0">
                <a:solidFill>
                  <a:srgbClr val="482400"/>
                </a:solidFill>
                <a:latin typeface="Baskerville Old Face" pitchFamily="18" charset="0"/>
              </a:rPr>
              <a:t>een link tussen bos, klimaat en vrede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962400"/>
            <a:ext cx="5257800" cy="381000"/>
          </a:xfrm>
          <a:solidFill>
            <a:schemeClr val="bg1">
              <a:alpha val="41960"/>
            </a:schemeClr>
          </a:solidFill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sz="2400" b="1" smtClean="0">
                <a:solidFill>
                  <a:srgbClr val="482400"/>
                </a:solidFill>
                <a:latin typeface="Baskerville Old Face" pitchFamily="18" charset="0"/>
              </a:rPr>
              <a:t>Vereniging voor Bos in Vlaanderen vzw</a:t>
            </a:r>
          </a:p>
        </p:txBody>
      </p:sp>
      <p:pic>
        <p:nvPicPr>
          <p:cNvPr id="3078" name="Picture 5" descr="Logo VBV+bas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13" y="5410200"/>
            <a:ext cx="1169987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6" descr="Mayors_for_Peace logo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362200" y="5410200"/>
            <a:ext cx="904875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steun van vlaamse overheid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22888" y="5410200"/>
            <a:ext cx="31353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8"/>
          <p:cNvPicPr>
            <a:picLocks noChangeAspect="1" noChangeArrowheads="1"/>
          </p:cNvPicPr>
          <p:nvPr/>
        </p:nvPicPr>
        <p:blipFill>
          <a:blip r:embed="rId6" cstate="email"/>
          <a:srcRect r="-5273"/>
          <a:stretch>
            <a:fillRect/>
          </a:stretch>
        </p:blipFill>
        <p:spPr bwMode="auto">
          <a:xfrm>
            <a:off x="3779838" y="5410200"/>
            <a:ext cx="1096962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Backup Lotte 3\FOTO'S\mooiste bosbeelden\vliegenzwam.JPG"/>
          <p:cNvPicPr preferRelativeResize="0"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hthoek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4100" name="Tekstvak 7"/>
          <p:cNvSpPr txBox="1">
            <a:spLocks noChangeArrowheads="1"/>
          </p:cNvSpPr>
          <p:nvPr/>
        </p:nvSpPr>
        <p:spPr bwMode="auto">
          <a:xfrm>
            <a:off x="2362200" y="228600"/>
            <a:ext cx="6781800" cy="454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BE" sz="4400" b="1">
                <a:latin typeface="Berlin Sans FB" pitchFamily="34" charset="0"/>
              </a:rPr>
              <a:t>Vredesbos?</a:t>
            </a:r>
          </a:p>
          <a:p>
            <a:endParaRPr lang="nl-BE">
              <a:latin typeface="Berlin Sans FB" pitchFamily="34" charset="0"/>
            </a:endParaRPr>
          </a:p>
          <a:p>
            <a:pPr>
              <a:lnSpc>
                <a:spcPct val="180000"/>
              </a:lnSpc>
              <a:buFontTx/>
              <a:buChar char="•"/>
            </a:pPr>
            <a:r>
              <a:rPr lang="en-US">
                <a:latin typeface="Berlin Sans FB" pitchFamily="34" charset="0"/>
              </a:rPr>
              <a:t> DuLoMi-project</a:t>
            </a:r>
          </a:p>
          <a:p>
            <a:pPr>
              <a:lnSpc>
                <a:spcPct val="180000"/>
              </a:lnSpc>
              <a:buFontTx/>
              <a:buChar char="•"/>
            </a:pPr>
            <a:r>
              <a:rPr lang="en-US">
                <a:latin typeface="Berlin Sans FB" pitchFamily="34" charset="0"/>
              </a:rPr>
              <a:t>Bouwt verder op traditie van aanplant van vredesbomen na beëindigen van conflict</a:t>
            </a:r>
          </a:p>
          <a:p>
            <a:pPr>
              <a:lnSpc>
                <a:spcPct val="180000"/>
              </a:lnSpc>
              <a:buFontTx/>
              <a:buChar char="•"/>
            </a:pPr>
            <a:r>
              <a:rPr lang="en-US">
                <a:latin typeface="Berlin Sans FB" pitchFamily="34" charset="0"/>
              </a:rPr>
              <a:t> Wil link leggen tussen bos, klimaat en vrede</a:t>
            </a:r>
          </a:p>
          <a:p>
            <a:pPr>
              <a:lnSpc>
                <a:spcPct val="180000"/>
              </a:lnSpc>
              <a:buFontTx/>
              <a:buChar char="•"/>
            </a:pPr>
            <a:r>
              <a:rPr lang="en-US">
                <a:latin typeface="Berlin Sans FB" pitchFamily="34" charset="0"/>
              </a:rPr>
              <a:t> Resultaat: 8 nieuwe bossen in Vlaanderen!</a:t>
            </a:r>
          </a:p>
          <a:p>
            <a:pPr>
              <a:lnSpc>
                <a:spcPct val="180000"/>
              </a:lnSpc>
              <a:buFontTx/>
              <a:buChar char="•"/>
            </a:pPr>
            <a:endParaRPr lang="nl-BE">
              <a:latin typeface="Berlin Sans FB" pitchFamily="34" charset="0"/>
            </a:endParaRPr>
          </a:p>
          <a:p>
            <a:pPr lvl="2">
              <a:buFontTx/>
              <a:buChar char="-"/>
            </a:pPr>
            <a:endParaRPr lang="nl-BE">
              <a:latin typeface="Berlin Sans FB" pitchFamily="34" charset="0"/>
            </a:endParaRPr>
          </a:p>
          <a:p>
            <a:pPr lvl="2">
              <a:buFontTx/>
              <a:buChar char="-"/>
            </a:pPr>
            <a:endParaRPr lang="nl-BE">
              <a:latin typeface="Berlin Sans FB" pitchFamily="34" charset="0"/>
            </a:endParaRPr>
          </a:p>
        </p:txBody>
      </p:sp>
      <p:pic>
        <p:nvPicPr>
          <p:cNvPr id="4101" name="Picture 10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141913"/>
            <a:ext cx="2286000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2" descr="G:\Backup Lotte 3\FOTO'S\WG Recreatie\kleuterspel 27sept06\DSCN1927.JPG"/>
          <p:cNvPicPr preferRelativeResize="0"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676400"/>
            <a:ext cx="2286000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3"/>
          <p:cNvPicPr preferRelativeResize="0"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4"/>
          <p:cNvPicPr preferRelativeResize="0"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0" y="34290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2" descr="G:\Backup Lotte 3\FOTO'S\mooiste bosbeelden\vliegenzwam.JPG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hthoek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1038" name="Tekstvak 7"/>
          <p:cNvSpPr txBox="1">
            <a:spLocks noChangeArrowheads="1"/>
          </p:cNvSpPr>
          <p:nvPr/>
        </p:nvSpPr>
        <p:spPr bwMode="auto">
          <a:xfrm>
            <a:off x="2362200" y="228600"/>
            <a:ext cx="6781800" cy="207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BE" sz="4400" b="1">
                <a:latin typeface="Berlin Sans FB" pitchFamily="34" charset="0"/>
              </a:rPr>
              <a:t>Bos, klimaat en vrede</a:t>
            </a:r>
          </a:p>
          <a:p>
            <a:endParaRPr lang="nl-BE">
              <a:latin typeface="Berlin Sans FB" pitchFamily="34" charset="0"/>
            </a:endParaRPr>
          </a:p>
          <a:p>
            <a:pPr>
              <a:lnSpc>
                <a:spcPct val="180000"/>
              </a:lnSpc>
            </a:pPr>
            <a:endParaRPr lang="nl-BE">
              <a:latin typeface="Berlin Sans FB" pitchFamily="34" charset="0"/>
            </a:endParaRPr>
          </a:p>
          <a:p>
            <a:pPr lvl="2">
              <a:buFontTx/>
              <a:buChar char="-"/>
            </a:pPr>
            <a:endParaRPr lang="nl-BE">
              <a:latin typeface="Berlin Sans FB" pitchFamily="34" charset="0"/>
            </a:endParaRPr>
          </a:p>
          <a:p>
            <a:pPr lvl="2">
              <a:buFontTx/>
              <a:buChar char="-"/>
            </a:pPr>
            <a:endParaRPr lang="nl-BE">
              <a:latin typeface="Berlin Sans FB" pitchFamily="34" charset="0"/>
            </a:endParaRPr>
          </a:p>
        </p:txBody>
      </p:sp>
      <p:pic>
        <p:nvPicPr>
          <p:cNvPr id="1039" name="Picture 5"/>
          <p:cNvPicPr preferRelativeResize="0"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5141913"/>
            <a:ext cx="2286000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2" descr="G:\Backup Lotte 3\FOTO'S\WG Recreatie\kleuterspel 27sept06\DSCN1927.JPG"/>
          <p:cNvPicPr preferRelativeResize="0"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1676400"/>
            <a:ext cx="2286000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7"/>
          <p:cNvPicPr preferRelativeResize="0"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0" y="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2" name="Picture 8"/>
          <p:cNvPicPr preferRelativeResize="0"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34290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Diagram 30"/>
          <p:cNvGraphicFramePr>
            <a:graphicFrameLocks/>
          </p:cNvGraphicFramePr>
          <p:nvPr/>
        </p:nvGraphicFramePr>
        <p:xfrm>
          <a:off x="2743200" y="1066800"/>
          <a:ext cx="5029200" cy="50292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Backup Lotte 3\FOTO'S\mooiste bosbeelden\vliegenzwam.JPG"/>
          <p:cNvPicPr preferRelativeResize="0"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hthoek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pic>
        <p:nvPicPr>
          <p:cNvPr id="5124" name="Picture 12" descr="C:\Users\VBV\Documents\LORE\VBV\Vredesbossen\gemeenten\Beersel\beplantingsplan\Plan Vredesbos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12875" y="0"/>
            <a:ext cx="6359525" cy="690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Backup Lotte 3\FOTO'S\mooiste bosbeelden\vliegenzwam.JPG"/>
          <p:cNvPicPr preferRelativeResize="0"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hthoek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6148" name="Tekstvak 7"/>
          <p:cNvSpPr txBox="1">
            <a:spLocks noChangeArrowheads="1"/>
          </p:cNvSpPr>
          <p:nvPr/>
        </p:nvSpPr>
        <p:spPr bwMode="auto">
          <a:xfrm>
            <a:off x="2362200" y="228600"/>
            <a:ext cx="6781800" cy="470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BE" sz="4400" b="1">
                <a:latin typeface="Berlin Sans FB" pitchFamily="34" charset="0"/>
              </a:rPr>
              <a:t>Vredesbos in Beersel</a:t>
            </a:r>
          </a:p>
          <a:p>
            <a:endParaRPr lang="nl-BE">
              <a:latin typeface="Berlin Sans FB" pitchFamily="34" charset="0"/>
            </a:endParaRPr>
          </a:p>
          <a:p>
            <a:pPr>
              <a:lnSpc>
                <a:spcPct val="140000"/>
              </a:lnSpc>
            </a:pPr>
            <a:r>
              <a:rPr lang="nl-BE" u="sng">
                <a:latin typeface="Berlin Sans FB" pitchFamily="34" charset="0"/>
              </a:rPr>
              <a:t>Wanneer?</a:t>
            </a:r>
          </a:p>
          <a:p>
            <a:pPr>
              <a:lnSpc>
                <a:spcPct val="140000"/>
              </a:lnSpc>
            </a:pPr>
            <a:r>
              <a:rPr lang="en-US">
                <a:latin typeface="Berlin Sans FB" pitchFamily="34" charset="0"/>
              </a:rPr>
              <a:t> Aanplant met scholen in week van 23 tot 27 november</a:t>
            </a:r>
          </a:p>
          <a:p>
            <a:pPr>
              <a:lnSpc>
                <a:spcPct val="140000"/>
              </a:lnSpc>
            </a:pPr>
            <a:r>
              <a:rPr lang="en-US">
                <a:latin typeface="Berlin Sans FB" pitchFamily="34" charset="0"/>
              </a:rPr>
              <a:t> </a:t>
            </a:r>
            <a:r>
              <a:rPr lang="en-US" sz="2400" b="1">
                <a:latin typeface="Berlin Sans FB" pitchFamily="34" charset="0"/>
              </a:rPr>
              <a:t>Publieksactiviteit op 29 november</a:t>
            </a:r>
          </a:p>
          <a:p>
            <a:pPr>
              <a:lnSpc>
                <a:spcPct val="140000"/>
              </a:lnSpc>
            </a:pPr>
            <a:endParaRPr lang="nl-BE" u="sng">
              <a:latin typeface="Berlin Sans FB" pitchFamily="34" charset="0"/>
            </a:endParaRPr>
          </a:p>
          <a:p>
            <a:pPr>
              <a:lnSpc>
                <a:spcPct val="140000"/>
              </a:lnSpc>
            </a:pPr>
            <a:r>
              <a:rPr lang="nl-BE" u="sng">
                <a:latin typeface="Berlin Sans FB" pitchFamily="34" charset="0"/>
              </a:rPr>
              <a:t>Waar?</a:t>
            </a:r>
          </a:p>
          <a:p>
            <a:pPr>
              <a:lnSpc>
                <a:spcPct val="140000"/>
              </a:lnSpc>
            </a:pPr>
            <a:r>
              <a:rPr lang="en-US">
                <a:latin typeface="Berlin Sans FB" pitchFamily="34" charset="0"/>
              </a:rPr>
              <a:t> De Beemd in Huizingen</a:t>
            </a:r>
          </a:p>
          <a:p>
            <a:pPr>
              <a:lnSpc>
                <a:spcPct val="140000"/>
              </a:lnSpc>
            </a:pPr>
            <a:endParaRPr lang="en-US">
              <a:latin typeface="Berlin Sans FB" pitchFamily="34" charset="0"/>
            </a:endParaRPr>
          </a:p>
          <a:p>
            <a:pPr>
              <a:lnSpc>
                <a:spcPct val="140000"/>
              </a:lnSpc>
            </a:pPr>
            <a:r>
              <a:rPr lang="en-US" u="sng">
                <a:latin typeface="Berlin Sans FB" pitchFamily="34" charset="0"/>
              </a:rPr>
              <a:t>Wie?</a:t>
            </a:r>
          </a:p>
          <a:p>
            <a:pPr>
              <a:lnSpc>
                <a:spcPct val="180000"/>
              </a:lnSpc>
            </a:pPr>
            <a:r>
              <a:rPr lang="nl-BE">
                <a:latin typeface="Berlin Sans FB" pitchFamily="34" charset="0"/>
              </a:rPr>
              <a:t> Iedereen!</a:t>
            </a:r>
          </a:p>
        </p:txBody>
      </p:sp>
      <p:pic>
        <p:nvPicPr>
          <p:cNvPr id="6149" name="Picture 5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5141913"/>
            <a:ext cx="2286000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2" descr="G:\Backup Lotte 3\FOTO'S\WG Recreatie\kleuterspel 27sept06\DSCN1927.JPG"/>
          <p:cNvPicPr preferRelativeResize="0"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1676400"/>
            <a:ext cx="2286000" cy="177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/>
          <p:cNvPicPr preferRelativeResize="0"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/>
          <p:cNvPicPr preferRelativeResize="0"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0" y="34290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104</Words>
  <Application>Microsoft Office PowerPoint</Application>
  <PresentationFormat>Diavoorstelling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Baskerville Old Face</vt:lpstr>
      <vt:lpstr>Berlin Sans FB</vt:lpstr>
      <vt:lpstr>Default Design</vt:lpstr>
      <vt:lpstr>Vredesbossen een link tussen bos, klimaat en vrede</vt:lpstr>
      <vt:lpstr>Dia 2</vt:lpstr>
      <vt:lpstr>Dia 3</vt:lpstr>
      <vt:lpstr>Dia 4</vt:lpstr>
      <vt:lpstr>Dia 5</vt:lpstr>
    </vt:vector>
  </TitlesOfParts>
  <Company>UGent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Vredesbossen een link tussen bos, klimaat en vrede</dc:title>
  <dc:creator>Boris Pellegroms</dc:creator>
  <cp:lastModifiedBy>Lore</cp:lastModifiedBy>
  <cp:revision>7</cp:revision>
  <dcterms:created xsi:type="dcterms:W3CDTF">2009-11-04T16:05:38Z</dcterms:created>
  <dcterms:modified xsi:type="dcterms:W3CDTF">2010-05-12T10:06:36Z</dcterms:modified>
</cp:coreProperties>
</file>